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5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2E4043-BB02-4EBA-80FD-D7220FD644AA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EC14D3-2BAD-41B1-BF29-59EBBFACB5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Tower of Terror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Well sort of scary maybe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61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Science- Systemic study of structure and behavior of physical and natural world</a:t>
            </a:r>
          </a:p>
          <a:p>
            <a:endParaRPr lang="en-US" sz="1800" dirty="0"/>
          </a:p>
          <a:p>
            <a:r>
              <a:rPr lang="en-US" sz="1800" dirty="0" smtClean="0"/>
              <a:t>Technology – Application of scientific knowledge for practical purposes</a:t>
            </a:r>
          </a:p>
          <a:p>
            <a:endParaRPr lang="en-US" sz="1800" dirty="0"/>
          </a:p>
          <a:p>
            <a:r>
              <a:rPr lang="en-US" sz="1800" dirty="0" smtClean="0"/>
              <a:t>Engineering – The utilization of science and mathematics to design and create items and systems useful to people</a:t>
            </a:r>
          </a:p>
          <a:p>
            <a:endParaRPr lang="en-US" sz="1800" dirty="0"/>
          </a:p>
          <a:p>
            <a:r>
              <a:rPr lang="en-US" sz="1800" dirty="0" smtClean="0"/>
              <a:t>Mathematics – The systemic abstract treatment of the relationship between values, relationships, and concepts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25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Build tower to hold a golf ball high above the 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Transport the golf ball with minimal human intervention to new tower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New tower holds golf ball above the ground  as close to original height as possible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358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Static Forces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Kinetic Forces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Motion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Momentum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600200"/>
            <a:ext cx="3021078" cy="452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84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Problem Solving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Brainstorming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Redesign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74320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0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Engineering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Technical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Testing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Data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Redesign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Analysis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1143000"/>
            <a:ext cx="3444240" cy="51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50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Measurement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Geometric shapes and properties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Data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Deduction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276600"/>
            <a:ext cx="4343197" cy="2892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38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05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 Specifications	-</a:t>
            </a:r>
            <a:br>
              <a:rPr lang="en-US" dirty="0" smtClean="0"/>
            </a:br>
            <a:r>
              <a:rPr lang="en-US" dirty="0" smtClean="0"/>
              <a:t>Criteria </a:t>
            </a:r>
            <a:r>
              <a:rPr lang="en-US" dirty="0"/>
              <a:t>and </a:t>
            </a:r>
            <a:r>
              <a:rPr lang="en-US" dirty="0" smtClean="0"/>
              <a:t>Constraints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2960" y="1220751"/>
            <a:ext cx="7520940" cy="533244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May only uses straws, tape, pipe cleaners, and paper provided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Structures must be free standing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During judging and transfer teams may only touch the structures to “flip a switch" or otherwise start the movement of the ball. Teams may not touch ball during movement.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Scoring: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The team will receive one point for each inch above the ground (measurements are truncated so that 1.8 inches above the ground counts as one inch) the 1</a:t>
            </a:r>
            <a:r>
              <a:rPr lang="en-US" sz="2400" baseline="30000" dirty="0"/>
              <a:t>st</a:t>
            </a:r>
            <a:r>
              <a:rPr lang="en-US" sz="2400" dirty="0"/>
              <a:t> structure holds </a:t>
            </a:r>
            <a:r>
              <a:rPr lang="en-US" sz="2400" dirty="0" smtClean="0"/>
              <a:t>the ball.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If the ball successfully moves from </a:t>
            </a:r>
            <a:r>
              <a:rPr lang="en-US" sz="2400" dirty="0" smtClean="0"/>
              <a:t>one tower </a:t>
            </a:r>
            <a:r>
              <a:rPr lang="en-US" sz="2400" dirty="0"/>
              <a:t>the </a:t>
            </a:r>
            <a:r>
              <a:rPr lang="en-US" sz="2400" dirty="0" smtClean="0"/>
              <a:t>other team </a:t>
            </a:r>
            <a:r>
              <a:rPr lang="en-US" sz="2400" dirty="0"/>
              <a:t>will receive 10 points for each inch above the ground the ball is in the </a:t>
            </a:r>
            <a:r>
              <a:rPr lang="en-US" sz="2400" dirty="0" smtClean="0"/>
              <a:t>second </a:t>
            </a:r>
            <a:r>
              <a:rPr lang="en-US" sz="2400" dirty="0"/>
              <a:t>tower. </a:t>
            </a:r>
            <a:endParaRPr lang="en-US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The teams score will be multiplied by the “distance in inches between the two towers minus three inches”.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81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225</TotalTime>
  <Words>276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Tower of Terror</vt:lpstr>
      <vt:lpstr>STEM</vt:lpstr>
      <vt:lpstr>Challenge Overview</vt:lpstr>
      <vt:lpstr>Science Concepts</vt:lpstr>
      <vt:lpstr>Technology</vt:lpstr>
      <vt:lpstr>Engineering</vt:lpstr>
      <vt:lpstr>Mathematics</vt:lpstr>
      <vt:lpstr>Challenge Specifications - Criteria and Constraints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Tower of Terror</dc:title>
  <dc:creator>Robert</dc:creator>
  <cp:lastModifiedBy>Robert</cp:lastModifiedBy>
  <cp:revision>6</cp:revision>
  <dcterms:created xsi:type="dcterms:W3CDTF">2017-07-18T14:28:26Z</dcterms:created>
  <dcterms:modified xsi:type="dcterms:W3CDTF">2017-07-18T18:14:15Z</dcterms:modified>
</cp:coreProperties>
</file>